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02" autoAdjust="0"/>
    <p:restoredTop sz="94660"/>
  </p:normalViewPr>
  <p:slideViewPr>
    <p:cSldViewPr>
      <p:cViewPr>
        <p:scale>
          <a:sx n="110" d="100"/>
          <a:sy n="110" d="100"/>
        </p:scale>
        <p:origin x="-22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B51FD-EA7A-485A-BAC7-12EA7A34852D}" type="doc">
      <dgm:prSet loTypeId="urn:microsoft.com/office/officeart/2005/8/layout/pList2" loCatId="list" qsTypeId="urn:microsoft.com/office/officeart/2005/8/quickstyle/simple3" qsCatId="simple" csTypeId="urn:microsoft.com/office/officeart/2005/8/colors/accent5_1" csCatId="accent5" phldr="1"/>
      <dgm:spPr/>
    </dgm:pt>
    <dgm:pt modelId="{4EC6D879-975F-4BA3-854C-841B1A2D7B14}">
      <dgm:prSet phldrT="[텍스트]" custT="1"/>
      <dgm:spPr/>
      <dgm:t>
        <a:bodyPr/>
        <a:lstStyle/>
        <a:p>
          <a:pPr algn="ctr" latinLnBrk="1"/>
          <a:r>
            <a:rPr lang="ko-KR" altLang="en-US" sz="1200" dirty="0" err="1" smtClean="0"/>
            <a:t>앨브엣지</a:t>
          </a:r>
          <a:r>
            <a:rPr lang="en-US" altLang="ko-KR" sz="1200" dirty="0" smtClean="0"/>
            <a:t>-L</a:t>
          </a:r>
          <a:r>
            <a:rPr lang="ko-KR" altLang="en-US" sz="1200" dirty="0" smtClean="0"/>
            <a:t>형</a:t>
          </a:r>
          <a:endParaRPr lang="en-US" altLang="ko-KR" sz="1200" dirty="0" smtClean="0"/>
        </a:p>
        <a:p>
          <a:pPr algn="ctr" latinLnBrk="1"/>
          <a:r>
            <a:rPr lang="ko-KR" altLang="en-US" sz="800" dirty="0" smtClean="0">
              <a:solidFill>
                <a:schemeClr val="tx2"/>
              </a:solidFill>
            </a:rPr>
            <a:t>보편적이며</a:t>
          </a:r>
          <a:r>
            <a:rPr lang="en-US" altLang="ko-KR" sz="800" dirty="0" smtClean="0">
              <a:solidFill>
                <a:schemeClr val="tx2"/>
              </a:solidFill>
            </a:rPr>
            <a:t>, </a:t>
          </a:r>
          <a:r>
            <a:rPr lang="ko-KR" altLang="en-US" sz="800" b="1" dirty="0" smtClean="0">
              <a:solidFill>
                <a:schemeClr val="tx2"/>
              </a:solidFill>
            </a:rPr>
            <a:t>블록포장</a:t>
          </a:r>
          <a:r>
            <a:rPr lang="ko-KR" altLang="en-US" sz="800" dirty="0" smtClean="0">
              <a:solidFill>
                <a:schemeClr val="tx2"/>
              </a:solidFill>
            </a:rPr>
            <a:t>에 </a:t>
          </a:r>
          <a:r>
            <a:rPr lang="ko-KR" altLang="en-US" sz="800" b="1" dirty="0" smtClean="0">
              <a:solidFill>
                <a:schemeClr val="tx2"/>
              </a:solidFill>
            </a:rPr>
            <a:t>최적화</a:t>
          </a:r>
          <a:r>
            <a:rPr lang="ko-KR" altLang="en-US" sz="800" dirty="0" smtClean="0">
              <a:solidFill>
                <a:schemeClr val="tx2"/>
              </a:solidFill>
            </a:rPr>
            <a:t> 된 제품입니다</a:t>
          </a:r>
          <a:r>
            <a:rPr lang="en-US" altLang="ko-KR" sz="800" dirty="0" smtClean="0">
              <a:solidFill>
                <a:schemeClr val="tx2"/>
              </a:solidFill>
            </a:rPr>
            <a:t>.</a:t>
          </a:r>
        </a:p>
        <a:p>
          <a:pPr algn="l" latinLnBrk="1"/>
          <a:r>
            <a:rPr lang="ko-KR" altLang="en-US" sz="800" dirty="0" smtClean="0">
              <a:solidFill>
                <a:schemeClr val="tx1"/>
              </a:solidFill>
            </a:rPr>
            <a:t>규격 </a:t>
          </a:r>
          <a:r>
            <a:rPr lang="en-US" altLang="ko-KR" sz="800" dirty="0" smtClean="0">
              <a:solidFill>
                <a:schemeClr val="tx1"/>
              </a:solidFill>
            </a:rPr>
            <a:t>: H42 x W32 x T2.0</a:t>
          </a:r>
        </a:p>
        <a:p>
          <a:pPr algn="l" latinLnBrk="1"/>
          <a:r>
            <a:rPr lang="en-US" altLang="ko-KR" sz="800" dirty="0" smtClean="0">
              <a:solidFill>
                <a:schemeClr val="tx1"/>
              </a:solidFill>
            </a:rPr>
            <a:t>        H60 x W32 x T2.0</a:t>
          </a:r>
        </a:p>
        <a:p>
          <a:pPr algn="l" latinLnBrk="1"/>
          <a:r>
            <a:rPr lang="en-US" altLang="ko-KR" sz="800" dirty="0" smtClean="0">
              <a:solidFill>
                <a:schemeClr val="tx1"/>
              </a:solidFill>
            </a:rPr>
            <a:t>        H78 x W32 x T2.0</a:t>
          </a:r>
        </a:p>
        <a:p>
          <a:pPr algn="l" latinLnBrk="1"/>
          <a:r>
            <a:rPr lang="en-US" altLang="ko-KR" sz="800" dirty="0" smtClean="0">
              <a:solidFill>
                <a:schemeClr val="tx1"/>
              </a:solidFill>
            </a:rPr>
            <a:t>        H108 x W32 x T2.0</a:t>
          </a:r>
        </a:p>
        <a:p>
          <a:pPr algn="l" latinLnBrk="1"/>
          <a:endParaRPr lang="ko-KR" altLang="en-US" sz="800" dirty="0">
            <a:solidFill>
              <a:schemeClr val="tx2"/>
            </a:solidFill>
          </a:endParaRPr>
        </a:p>
      </dgm:t>
    </dgm:pt>
    <dgm:pt modelId="{FB094E51-FBE7-403D-9C8C-762D9F8C92E3}" type="parTrans" cxnId="{8624E120-30DB-41EB-AF3E-521D736B3A50}">
      <dgm:prSet/>
      <dgm:spPr/>
      <dgm:t>
        <a:bodyPr/>
        <a:lstStyle/>
        <a:p>
          <a:pPr latinLnBrk="1"/>
          <a:endParaRPr lang="ko-KR" altLang="en-US" sz="1600"/>
        </a:p>
      </dgm:t>
    </dgm:pt>
    <dgm:pt modelId="{2387CD14-0C86-4E55-B8B2-CDE80A162446}" type="sibTrans" cxnId="{8624E120-30DB-41EB-AF3E-521D736B3A50}">
      <dgm:prSet/>
      <dgm:spPr/>
      <dgm:t>
        <a:bodyPr/>
        <a:lstStyle/>
        <a:p>
          <a:pPr latinLnBrk="1"/>
          <a:endParaRPr lang="ko-KR" altLang="en-US" sz="1600"/>
        </a:p>
      </dgm:t>
    </dgm:pt>
    <dgm:pt modelId="{6F62E8B5-F593-49D7-B0E3-E122F024CE6F}">
      <dgm:prSet phldrT="[텍스트]" custT="1"/>
      <dgm:spPr/>
      <dgm:t>
        <a:bodyPr/>
        <a:lstStyle/>
        <a:p>
          <a:pPr algn="ctr" latinLnBrk="1"/>
          <a:r>
            <a:rPr lang="ko-KR" altLang="en-US" sz="1200" dirty="0" err="1" smtClean="0"/>
            <a:t>앨브엣지</a:t>
          </a:r>
          <a:r>
            <a:rPr lang="en-US" altLang="ko-KR" sz="1200" dirty="0" smtClean="0"/>
            <a:t>-I</a:t>
          </a:r>
          <a:r>
            <a:rPr lang="ko-KR" altLang="en-US" sz="1200" dirty="0" smtClean="0"/>
            <a:t>형</a:t>
          </a:r>
          <a:endParaRPr lang="en-US" altLang="ko-KR" sz="1200" dirty="0" smtClean="0"/>
        </a:p>
        <a:p>
          <a:pPr algn="ctr" latinLnBrk="1"/>
          <a:r>
            <a:rPr lang="ko-KR" altLang="en-US" sz="800" b="1" dirty="0" smtClean="0">
              <a:solidFill>
                <a:schemeClr val="tx2"/>
              </a:solidFill>
            </a:rPr>
            <a:t>녹지</a:t>
          </a:r>
          <a:r>
            <a:rPr lang="ko-KR" altLang="en-US" sz="800" dirty="0" smtClean="0">
              <a:solidFill>
                <a:schemeClr val="tx2"/>
              </a:solidFill>
            </a:rPr>
            <a:t> 및 </a:t>
          </a:r>
          <a:r>
            <a:rPr lang="ko-KR" altLang="en-US" sz="800" b="1" dirty="0" smtClean="0">
              <a:solidFill>
                <a:schemeClr val="tx2"/>
              </a:solidFill>
            </a:rPr>
            <a:t>포장재료 분리</a:t>
          </a:r>
          <a:r>
            <a:rPr lang="ko-KR" altLang="en-US" sz="800" dirty="0" smtClean="0">
              <a:solidFill>
                <a:schemeClr val="tx2"/>
              </a:solidFill>
            </a:rPr>
            <a:t>에 유리합니다</a:t>
          </a:r>
          <a:r>
            <a:rPr lang="en-US" altLang="ko-KR" sz="800" dirty="0" smtClean="0">
              <a:solidFill>
                <a:schemeClr val="tx2"/>
              </a:solidFill>
            </a:rPr>
            <a:t>.</a:t>
          </a:r>
        </a:p>
        <a:p>
          <a:pPr algn="l" latinLnBrk="1"/>
          <a:r>
            <a:rPr lang="ko-KR" altLang="en-US" sz="800" dirty="0" smtClean="0"/>
            <a:t>규격 </a:t>
          </a:r>
          <a:r>
            <a:rPr lang="en-US" altLang="ko-KR" sz="800" dirty="0" smtClean="0"/>
            <a:t>: H125 x T1.5</a:t>
          </a:r>
        </a:p>
        <a:p>
          <a:pPr algn="l" latinLnBrk="1"/>
          <a:r>
            <a:rPr lang="en-US" altLang="ko-KR" sz="800" dirty="0" smtClean="0"/>
            <a:t>        H178 x T2.0</a:t>
          </a:r>
          <a:endParaRPr lang="ko-KR" altLang="en-US" sz="800" dirty="0"/>
        </a:p>
      </dgm:t>
    </dgm:pt>
    <dgm:pt modelId="{3ECA7BFB-0C85-4F57-9DDA-7172F1301D5D}" type="parTrans" cxnId="{7E3D9B73-201B-4F8F-8560-2EB29D17FC20}">
      <dgm:prSet/>
      <dgm:spPr/>
      <dgm:t>
        <a:bodyPr/>
        <a:lstStyle/>
        <a:p>
          <a:pPr latinLnBrk="1"/>
          <a:endParaRPr lang="ko-KR" altLang="en-US" sz="1600"/>
        </a:p>
      </dgm:t>
    </dgm:pt>
    <dgm:pt modelId="{1C5B6734-E3B5-4DE7-A0CB-0531A86B48B3}" type="sibTrans" cxnId="{7E3D9B73-201B-4F8F-8560-2EB29D17FC20}">
      <dgm:prSet/>
      <dgm:spPr/>
      <dgm:t>
        <a:bodyPr/>
        <a:lstStyle/>
        <a:p>
          <a:pPr latinLnBrk="1"/>
          <a:endParaRPr lang="ko-KR" altLang="en-US" sz="1600"/>
        </a:p>
      </dgm:t>
    </dgm:pt>
    <dgm:pt modelId="{49ABCC13-E845-4E8C-B0F5-68732056F335}">
      <dgm:prSet custT="1"/>
      <dgm:spPr/>
      <dgm:t>
        <a:bodyPr/>
        <a:lstStyle/>
        <a:p>
          <a:pPr algn="ctr" latinLnBrk="1">
            <a:lnSpc>
              <a:spcPct val="90000"/>
            </a:lnSpc>
          </a:pPr>
          <a:r>
            <a:rPr lang="ko-KR" altLang="en-US" sz="1200" dirty="0" err="1" smtClean="0"/>
            <a:t>바이크엣지</a:t>
          </a:r>
          <a:endParaRPr lang="en-US" altLang="ko-KR" sz="1200" dirty="0" smtClean="0"/>
        </a:p>
        <a:p>
          <a:pPr algn="ctr" latinLnBrk="1">
            <a:lnSpc>
              <a:spcPct val="90000"/>
            </a:lnSpc>
          </a:pPr>
          <a:r>
            <a:rPr lang="ko-KR" altLang="en-US" sz="800" b="1" dirty="0" err="1" smtClean="0">
              <a:solidFill>
                <a:schemeClr val="tx2"/>
              </a:solidFill>
            </a:rPr>
            <a:t>타설포장</a:t>
          </a:r>
          <a:r>
            <a:rPr lang="ko-KR" altLang="en-US" sz="800" dirty="0" err="1" smtClean="0">
              <a:solidFill>
                <a:schemeClr val="tx2"/>
              </a:solidFill>
            </a:rPr>
            <a:t>에도</a:t>
          </a:r>
          <a:r>
            <a:rPr lang="ko-KR" altLang="en-US" sz="800" dirty="0" smtClean="0">
              <a:solidFill>
                <a:schemeClr val="tx2"/>
              </a:solidFill>
            </a:rPr>
            <a:t> </a:t>
          </a:r>
          <a:r>
            <a:rPr lang="ko-KR" altLang="en-US" sz="800" b="1" dirty="0" smtClean="0">
              <a:solidFill>
                <a:schemeClr val="tx2"/>
              </a:solidFill>
            </a:rPr>
            <a:t>강력한 고정기능</a:t>
          </a:r>
          <a:r>
            <a:rPr lang="ko-KR" altLang="en-US" sz="800" dirty="0" smtClean="0">
              <a:solidFill>
                <a:schemeClr val="tx2"/>
              </a:solidFill>
            </a:rPr>
            <a:t>을 발휘합니다</a:t>
          </a:r>
          <a:r>
            <a:rPr lang="en-US" altLang="ko-KR" sz="800" dirty="0" smtClean="0">
              <a:solidFill>
                <a:schemeClr val="tx2"/>
              </a:solidFill>
            </a:rPr>
            <a:t>.</a:t>
          </a:r>
        </a:p>
        <a:p>
          <a:pPr algn="l" latinLnBrk="1">
            <a:lnSpc>
              <a:spcPct val="90000"/>
            </a:lnSpc>
          </a:pPr>
          <a:r>
            <a:rPr lang="ko-KR" altLang="en-US" sz="800" dirty="0" smtClean="0">
              <a:solidFill>
                <a:schemeClr val="tx1"/>
              </a:solidFill>
            </a:rPr>
            <a:t>규격 </a:t>
          </a:r>
          <a:r>
            <a:rPr lang="en-US" altLang="ko-KR" sz="800" dirty="0" smtClean="0">
              <a:solidFill>
                <a:schemeClr val="tx1"/>
              </a:solidFill>
            </a:rPr>
            <a:t>: H70 x W60 x T1.5</a:t>
          </a:r>
        </a:p>
        <a:p>
          <a:pPr algn="l" latinLnBrk="1">
            <a:lnSpc>
              <a:spcPct val="90000"/>
            </a:lnSpc>
          </a:pPr>
          <a:r>
            <a:rPr lang="en-US" altLang="ko-KR" sz="800" dirty="0" smtClean="0">
              <a:solidFill>
                <a:schemeClr val="tx1"/>
              </a:solidFill>
            </a:rPr>
            <a:t>        H100 x W60 x T2.0</a:t>
          </a:r>
          <a:endParaRPr lang="en-US" altLang="ko-KR" sz="800" dirty="0" smtClean="0">
            <a:solidFill>
              <a:schemeClr val="tx1"/>
            </a:solidFill>
          </a:endParaRPr>
        </a:p>
      </dgm:t>
    </dgm:pt>
    <dgm:pt modelId="{CA45D602-4B70-415C-8322-3E57DDE44FC1}" type="parTrans" cxnId="{0B2234FC-D988-46D7-B609-4892DCBF97F7}">
      <dgm:prSet/>
      <dgm:spPr/>
      <dgm:t>
        <a:bodyPr/>
        <a:lstStyle/>
        <a:p>
          <a:pPr latinLnBrk="1"/>
          <a:endParaRPr lang="ko-KR" altLang="en-US" sz="1600"/>
        </a:p>
      </dgm:t>
    </dgm:pt>
    <dgm:pt modelId="{86D23466-7520-4CDD-A5E3-D3784084E742}" type="sibTrans" cxnId="{0B2234FC-D988-46D7-B609-4892DCBF97F7}">
      <dgm:prSet/>
      <dgm:spPr/>
      <dgm:t>
        <a:bodyPr/>
        <a:lstStyle/>
        <a:p>
          <a:pPr latinLnBrk="1"/>
          <a:endParaRPr lang="ko-KR" altLang="en-US" sz="1600"/>
        </a:p>
      </dgm:t>
    </dgm:pt>
    <dgm:pt modelId="{3C2CDBD5-DB1C-4F06-BA76-A5B0BD5677A0}" type="pres">
      <dgm:prSet presAssocID="{2AFB51FD-EA7A-485A-BAC7-12EA7A34852D}" presName="Name0" presStyleCnt="0">
        <dgm:presLayoutVars>
          <dgm:dir/>
          <dgm:resizeHandles val="exact"/>
        </dgm:presLayoutVars>
      </dgm:prSet>
      <dgm:spPr/>
    </dgm:pt>
    <dgm:pt modelId="{712E8FEC-C320-47AE-8A40-984E8368B18F}" type="pres">
      <dgm:prSet presAssocID="{2AFB51FD-EA7A-485A-BAC7-12EA7A34852D}" presName="bkgdShp" presStyleLbl="alignAccFollowNode1" presStyleIdx="0" presStyleCnt="1" custLinFactNeighborY="9186"/>
      <dgm:spPr>
        <a:ln>
          <a:noFill/>
        </a:ln>
      </dgm:spPr>
    </dgm:pt>
    <dgm:pt modelId="{D1CA5480-925A-4063-8633-71200B1F7188}" type="pres">
      <dgm:prSet presAssocID="{2AFB51FD-EA7A-485A-BAC7-12EA7A34852D}" presName="linComp" presStyleCnt="0"/>
      <dgm:spPr/>
    </dgm:pt>
    <dgm:pt modelId="{261875F8-3DD0-4774-8C77-9FCCAD133F39}" type="pres">
      <dgm:prSet presAssocID="{49ABCC13-E845-4E8C-B0F5-68732056F335}" presName="compNode" presStyleCnt="0"/>
      <dgm:spPr/>
    </dgm:pt>
    <dgm:pt modelId="{F9A397D7-14B5-426A-B041-F6F76D6C5EDE}" type="pres">
      <dgm:prSet presAssocID="{49ABCC13-E845-4E8C-B0F5-68732056F335}" presName="node" presStyleLbl="node1" presStyleIdx="0" presStyleCnt="3" custScaleY="80349" custLinFactNeighborX="-13394" custLinFactNeighborY="24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9AB934-6C2E-41CA-9E7C-4CF0BE6E2C4E}" type="pres">
      <dgm:prSet presAssocID="{49ABCC13-E845-4E8C-B0F5-68732056F335}" presName="invisiNode" presStyleLbl="node1" presStyleIdx="0" presStyleCnt="3"/>
      <dgm:spPr/>
    </dgm:pt>
    <dgm:pt modelId="{73EE33E4-8209-42A0-AAAB-66A48528B35D}" type="pres">
      <dgm:prSet presAssocID="{49ABCC13-E845-4E8C-B0F5-68732056F335}" presName="imagNode" presStyleLbl="fgImgPlace1" presStyleIdx="0" presStyleCnt="3" custScaleY="113232" custLinFactNeighborX="-13394" custLinFactNeighborY="113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C9B88D69-FFDF-44A3-92DC-0E5405401513}" type="pres">
      <dgm:prSet presAssocID="{86D23466-7520-4CDD-A5E3-D3784084E742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87EB5603-BC8A-40CF-8248-A35A042A4551}" type="pres">
      <dgm:prSet presAssocID="{4EC6D879-975F-4BA3-854C-841B1A2D7B14}" presName="compNode" presStyleCnt="0"/>
      <dgm:spPr/>
    </dgm:pt>
    <dgm:pt modelId="{6AD6D1CB-691E-4B57-87A0-CC93E16B27A0}" type="pres">
      <dgm:prSet presAssocID="{4EC6D879-975F-4BA3-854C-841B1A2D7B14}" presName="node" presStyleLbl="node1" presStyleIdx="1" presStyleCnt="3" custScaleY="80349" custLinFactNeighborX="-3304" custLinFactNeighborY="24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164D88-4EF0-47A9-983E-6B3EA5CFB04F}" type="pres">
      <dgm:prSet presAssocID="{4EC6D879-975F-4BA3-854C-841B1A2D7B14}" presName="invisiNode" presStyleLbl="node1" presStyleIdx="1" presStyleCnt="3"/>
      <dgm:spPr/>
    </dgm:pt>
    <dgm:pt modelId="{C1CF9E72-9DA0-4CBE-8BAF-3BEFCF78753D}" type="pres">
      <dgm:prSet presAssocID="{4EC6D879-975F-4BA3-854C-841B1A2D7B14}" presName="imagNode" presStyleLbl="fgImgPlace1" presStyleIdx="1" presStyleCnt="3" custScaleY="113232" custLinFactNeighborX="-3304" custLinFactNeighborY="113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28E3073A-B9B6-4A2C-B50B-BC1969AA1403}" type="pres">
      <dgm:prSet presAssocID="{2387CD14-0C86-4E55-B8B2-CDE80A162446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21DF8E64-1C06-46CD-AB3E-46F88858CDE5}" type="pres">
      <dgm:prSet presAssocID="{6F62E8B5-F593-49D7-B0E3-E122F024CE6F}" presName="compNode" presStyleCnt="0"/>
      <dgm:spPr/>
    </dgm:pt>
    <dgm:pt modelId="{F9481299-4029-4B2F-9D94-0C56F7F65A16}" type="pres">
      <dgm:prSet presAssocID="{6F62E8B5-F593-49D7-B0E3-E122F024CE6F}" presName="node" presStyleLbl="node1" presStyleIdx="2" presStyleCnt="3" custScaleY="80349" custLinFactNeighborY="24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BAF81E-FDA1-47F3-AA4F-FEB64D31A767}" type="pres">
      <dgm:prSet presAssocID="{6F62E8B5-F593-49D7-B0E3-E122F024CE6F}" presName="invisiNode" presStyleLbl="node1" presStyleIdx="2" presStyleCnt="3"/>
      <dgm:spPr/>
    </dgm:pt>
    <dgm:pt modelId="{47F9278B-DD45-4D99-9714-8ED9A8B2666F}" type="pres">
      <dgm:prSet presAssocID="{6F62E8B5-F593-49D7-B0E3-E122F024CE6F}" presName="imagNode" presStyleLbl="fgImgPlace1" presStyleIdx="2" presStyleCnt="3" custScaleY="113232" custLinFactNeighborY="113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pPr latinLnBrk="1"/>
          <a:endParaRPr lang="ko-KR" altLang="en-US"/>
        </a:p>
      </dgm:t>
    </dgm:pt>
  </dgm:ptLst>
  <dgm:cxnLst>
    <dgm:cxn modelId="{48789661-E19E-4B3C-B043-BE1FFB7CA0E9}" type="presOf" srcId="{6F62E8B5-F593-49D7-B0E3-E122F024CE6F}" destId="{F9481299-4029-4B2F-9D94-0C56F7F65A16}" srcOrd="0" destOrd="0" presId="urn:microsoft.com/office/officeart/2005/8/layout/pList2"/>
    <dgm:cxn modelId="{8BC20EED-77E9-4855-ABF5-F0BB21EF5793}" type="presOf" srcId="{4EC6D879-975F-4BA3-854C-841B1A2D7B14}" destId="{6AD6D1CB-691E-4B57-87A0-CC93E16B27A0}" srcOrd="0" destOrd="0" presId="urn:microsoft.com/office/officeart/2005/8/layout/pList2"/>
    <dgm:cxn modelId="{BA3FEAF4-2490-4523-BA24-47A96482E68B}" type="presOf" srcId="{2AFB51FD-EA7A-485A-BAC7-12EA7A34852D}" destId="{3C2CDBD5-DB1C-4F06-BA76-A5B0BD5677A0}" srcOrd="0" destOrd="0" presId="urn:microsoft.com/office/officeart/2005/8/layout/pList2"/>
    <dgm:cxn modelId="{B09CC162-2D65-410B-9F3A-389E9020EA22}" type="presOf" srcId="{86D23466-7520-4CDD-A5E3-D3784084E742}" destId="{C9B88D69-FFDF-44A3-92DC-0E5405401513}" srcOrd="0" destOrd="0" presId="urn:microsoft.com/office/officeart/2005/8/layout/pList2"/>
    <dgm:cxn modelId="{76A3C1B5-F07F-4E52-B536-46C480282C62}" type="presOf" srcId="{2387CD14-0C86-4E55-B8B2-CDE80A162446}" destId="{28E3073A-B9B6-4A2C-B50B-BC1969AA1403}" srcOrd="0" destOrd="0" presId="urn:microsoft.com/office/officeart/2005/8/layout/pList2"/>
    <dgm:cxn modelId="{0B2234FC-D988-46D7-B609-4892DCBF97F7}" srcId="{2AFB51FD-EA7A-485A-BAC7-12EA7A34852D}" destId="{49ABCC13-E845-4E8C-B0F5-68732056F335}" srcOrd="0" destOrd="0" parTransId="{CA45D602-4B70-415C-8322-3E57DDE44FC1}" sibTransId="{86D23466-7520-4CDD-A5E3-D3784084E742}"/>
    <dgm:cxn modelId="{7E3D9B73-201B-4F8F-8560-2EB29D17FC20}" srcId="{2AFB51FD-EA7A-485A-BAC7-12EA7A34852D}" destId="{6F62E8B5-F593-49D7-B0E3-E122F024CE6F}" srcOrd="2" destOrd="0" parTransId="{3ECA7BFB-0C85-4F57-9DDA-7172F1301D5D}" sibTransId="{1C5B6734-E3B5-4DE7-A0CB-0531A86B48B3}"/>
    <dgm:cxn modelId="{8624E120-30DB-41EB-AF3E-521D736B3A50}" srcId="{2AFB51FD-EA7A-485A-BAC7-12EA7A34852D}" destId="{4EC6D879-975F-4BA3-854C-841B1A2D7B14}" srcOrd="1" destOrd="0" parTransId="{FB094E51-FBE7-403D-9C8C-762D9F8C92E3}" sibTransId="{2387CD14-0C86-4E55-B8B2-CDE80A162446}"/>
    <dgm:cxn modelId="{B8E05389-38A1-4C42-88DD-5157CBA1DB83}" type="presOf" srcId="{49ABCC13-E845-4E8C-B0F5-68732056F335}" destId="{F9A397D7-14B5-426A-B041-F6F76D6C5EDE}" srcOrd="0" destOrd="0" presId="urn:microsoft.com/office/officeart/2005/8/layout/pList2"/>
    <dgm:cxn modelId="{219A1BF6-97B0-4C65-9E61-D5EB56119E69}" type="presParOf" srcId="{3C2CDBD5-DB1C-4F06-BA76-A5B0BD5677A0}" destId="{712E8FEC-C320-47AE-8A40-984E8368B18F}" srcOrd="0" destOrd="0" presId="urn:microsoft.com/office/officeart/2005/8/layout/pList2"/>
    <dgm:cxn modelId="{8408ED88-54B2-459E-B92C-7762B94C9E65}" type="presParOf" srcId="{3C2CDBD5-DB1C-4F06-BA76-A5B0BD5677A0}" destId="{D1CA5480-925A-4063-8633-71200B1F7188}" srcOrd="1" destOrd="0" presId="urn:microsoft.com/office/officeart/2005/8/layout/pList2"/>
    <dgm:cxn modelId="{5CA3E236-DB2E-48C5-8A46-755E0FDB8795}" type="presParOf" srcId="{D1CA5480-925A-4063-8633-71200B1F7188}" destId="{261875F8-3DD0-4774-8C77-9FCCAD133F39}" srcOrd="0" destOrd="0" presId="urn:microsoft.com/office/officeart/2005/8/layout/pList2"/>
    <dgm:cxn modelId="{3367C8A4-B271-48DA-A363-A69B1A07D3BD}" type="presParOf" srcId="{261875F8-3DD0-4774-8C77-9FCCAD133F39}" destId="{F9A397D7-14B5-426A-B041-F6F76D6C5EDE}" srcOrd="0" destOrd="0" presId="urn:microsoft.com/office/officeart/2005/8/layout/pList2"/>
    <dgm:cxn modelId="{97AB635D-320D-4831-A5CD-F80C477232C3}" type="presParOf" srcId="{261875F8-3DD0-4774-8C77-9FCCAD133F39}" destId="{849AB934-6C2E-41CA-9E7C-4CF0BE6E2C4E}" srcOrd="1" destOrd="0" presId="urn:microsoft.com/office/officeart/2005/8/layout/pList2"/>
    <dgm:cxn modelId="{A080DD8A-DEF2-46A1-B600-070462CF64ED}" type="presParOf" srcId="{261875F8-3DD0-4774-8C77-9FCCAD133F39}" destId="{73EE33E4-8209-42A0-AAAB-66A48528B35D}" srcOrd="2" destOrd="0" presId="urn:microsoft.com/office/officeart/2005/8/layout/pList2"/>
    <dgm:cxn modelId="{BE024F67-7217-4ED1-BFDA-995C91CAC087}" type="presParOf" srcId="{D1CA5480-925A-4063-8633-71200B1F7188}" destId="{C9B88D69-FFDF-44A3-92DC-0E5405401513}" srcOrd="1" destOrd="0" presId="urn:microsoft.com/office/officeart/2005/8/layout/pList2"/>
    <dgm:cxn modelId="{E4EAAACF-1F3B-465E-9828-1636157A2338}" type="presParOf" srcId="{D1CA5480-925A-4063-8633-71200B1F7188}" destId="{87EB5603-BC8A-40CF-8248-A35A042A4551}" srcOrd="2" destOrd="0" presId="urn:microsoft.com/office/officeart/2005/8/layout/pList2"/>
    <dgm:cxn modelId="{5C4BF93A-23EB-482A-A92F-ED7361D88BF0}" type="presParOf" srcId="{87EB5603-BC8A-40CF-8248-A35A042A4551}" destId="{6AD6D1CB-691E-4B57-87A0-CC93E16B27A0}" srcOrd="0" destOrd="0" presId="urn:microsoft.com/office/officeart/2005/8/layout/pList2"/>
    <dgm:cxn modelId="{D39515E6-2E41-4A33-A6AA-02955CCCB0E0}" type="presParOf" srcId="{87EB5603-BC8A-40CF-8248-A35A042A4551}" destId="{05164D88-4EF0-47A9-983E-6B3EA5CFB04F}" srcOrd="1" destOrd="0" presId="urn:microsoft.com/office/officeart/2005/8/layout/pList2"/>
    <dgm:cxn modelId="{76FA9FBE-FC90-4BDA-968F-9A2D30E26546}" type="presParOf" srcId="{87EB5603-BC8A-40CF-8248-A35A042A4551}" destId="{C1CF9E72-9DA0-4CBE-8BAF-3BEFCF78753D}" srcOrd="2" destOrd="0" presId="urn:microsoft.com/office/officeart/2005/8/layout/pList2"/>
    <dgm:cxn modelId="{79C81A39-ADB4-4F50-8363-8EEB23B933CF}" type="presParOf" srcId="{D1CA5480-925A-4063-8633-71200B1F7188}" destId="{28E3073A-B9B6-4A2C-B50B-BC1969AA1403}" srcOrd="3" destOrd="0" presId="urn:microsoft.com/office/officeart/2005/8/layout/pList2"/>
    <dgm:cxn modelId="{E096D9A6-1775-4ED0-B6B0-4B90F821DE20}" type="presParOf" srcId="{D1CA5480-925A-4063-8633-71200B1F7188}" destId="{21DF8E64-1C06-46CD-AB3E-46F88858CDE5}" srcOrd="4" destOrd="0" presId="urn:microsoft.com/office/officeart/2005/8/layout/pList2"/>
    <dgm:cxn modelId="{3D54A2A9-74E7-4AF3-9BA3-1DD3723B04FB}" type="presParOf" srcId="{21DF8E64-1C06-46CD-AB3E-46F88858CDE5}" destId="{F9481299-4029-4B2F-9D94-0C56F7F65A16}" srcOrd="0" destOrd="0" presId="urn:microsoft.com/office/officeart/2005/8/layout/pList2"/>
    <dgm:cxn modelId="{E12CDDE6-341B-4404-84A6-E8D096DBCC98}" type="presParOf" srcId="{21DF8E64-1C06-46CD-AB3E-46F88858CDE5}" destId="{98BAF81E-FDA1-47F3-AA4F-FEB64D31A767}" srcOrd="1" destOrd="0" presId="urn:microsoft.com/office/officeart/2005/8/layout/pList2"/>
    <dgm:cxn modelId="{164AD685-01E7-492C-A3C5-916D6C54966E}" type="presParOf" srcId="{21DF8E64-1C06-46CD-AB3E-46F88858CDE5}" destId="{47F9278B-DD45-4D99-9714-8ED9A8B2666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E8FEC-C320-47AE-8A40-984E8368B18F}">
      <dsp:nvSpPr>
        <dsp:cNvPr id="0" name=""/>
        <dsp:cNvSpPr/>
      </dsp:nvSpPr>
      <dsp:spPr>
        <a:xfrm>
          <a:off x="0" y="179711"/>
          <a:ext cx="8610600" cy="1474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E33E4-8209-42A0-AAAB-66A48528B35D}">
      <dsp:nvSpPr>
        <dsp:cNvPr id="0" name=""/>
        <dsp:cNvSpPr/>
      </dsp:nvSpPr>
      <dsp:spPr>
        <a:xfrm>
          <a:off x="0" y="380995"/>
          <a:ext cx="2529363" cy="12243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A397D7-14B5-426A-B041-F6F76D6C5EDE}">
      <dsp:nvSpPr>
        <dsp:cNvPr id="0" name=""/>
        <dsp:cNvSpPr/>
      </dsp:nvSpPr>
      <dsp:spPr>
        <a:xfrm rot="10800000">
          <a:off x="0" y="1828599"/>
          <a:ext cx="2529363" cy="144799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/>
            <a:t>바이크엣지</a:t>
          </a:r>
          <a:endParaRPr lang="en-US" altLang="ko-KR" sz="1200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err="1" smtClean="0">
              <a:solidFill>
                <a:schemeClr val="tx2"/>
              </a:solidFill>
            </a:rPr>
            <a:t>타설포장</a:t>
          </a:r>
          <a:r>
            <a:rPr lang="ko-KR" altLang="en-US" sz="800" kern="1200" dirty="0" err="1" smtClean="0">
              <a:solidFill>
                <a:schemeClr val="tx2"/>
              </a:solidFill>
            </a:rPr>
            <a:t>에도</a:t>
          </a:r>
          <a:r>
            <a:rPr lang="ko-KR" altLang="en-US" sz="800" kern="1200" dirty="0" smtClean="0">
              <a:solidFill>
                <a:schemeClr val="tx2"/>
              </a:solidFill>
            </a:rPr>
            <a:t> </a:t>
          </a:r>
          <a:r>
            <a:rPr lang="ko-KR" altLang="en-US" sz="800" b="1" kern="1200" dirty="0" smtClean="0">
              <a:solidFill>
                <a:schemeClr val="tx2"/>
              </a:solidFill>
            </a:rPr>
            <a:t>강력한 고정기능</a:t>
          </a:r>
          <a:r>
            <a:rPr lang="ko-KR" altLang="en-US" sz="800" kern="1200" dirty="0" smtClean="0">
              <a:solidFill>
                <a:schemeClr val="tx2"/>
              </a:solidFill>
            </a:rPr>
            <a:t>을 발휘합니다</a:t>
          </a:r>
          <a:r>
            <a:rPr lang="en-US" altLang="ko-KR" sz="800" kern="1200" dirty="0" smtClean="0">
              <a:solidFill>
                <a:schemeClr val="tx2"/>
              </a:solidFill>
            </a:rPr>
            <a:t>.</a:t>
          </a: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>
              <a:solidFill>
                <a:schemeClr val="tx1"/>
              </a:solidFill>
            </a:rPr>
            <a:t>규격 </a:t>
          </a:r>
          <a:r>
            <a:rPr lang="en-US" altLang="ko-KR" sz="800" kern="1200" dirty="0" smtClean="0">
              <a:solidFill>
                <a:schemeClr val="tx1"/>
              </a:solidFill>
            </a:rPr>
            <a:t>: H70 x W60 x T1.5</a:t>
          </a: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800" kern="1200" dirty="0" smtClean="0">
              <a:solidFill>
                <a:schemeClr val="tx1"/>
              </a:solidFill>
            </a:rPr>
            <a:t>        H100 x W60 x T2.0</a:t>
          </a:r>
          <a:endParaRPr lang="en-US" altLang="ko-KR" sz="800" kern="1200" dirty="0" smtClean="0">
            <a:solidFill>
              <a:schemeClr val="tx1"/>
            </a:solidFill>
          </a:endParaRPr>
        </a:p>
      </dsp:txBody>
      <dsp:txXfrm rot="10800000">
        <a:off x="44531" y="1828599"/>
        <a:ext cx="2440301" cy="1403462"/>
      </dsp:txXfrm>
    </dsp:sp>
    <dsp:sp modelId="{C1CF9E72-9DA0-4CBE-8BAF-3BEFCF78753D}">
      <dsp:nvSpPr>
        <dsp:cNvPr id="0" name=""/>
        <dsp:cNvSpPr/>
      </dsp:nvSpPr>
      <dsp:spPr>
        <a:xfrm>
          <a:off x="2957047" y="380995"/>
          <a:ext cx="2529363" cy="12243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D6D1CB-691E-4B57-87A0-CC93E16B27A0}">
      <dsp:nvSpPr>
        <dsp:cNvPr id="0" name=""/>
        <dsp:cNvSpPr/>
      </dsp:nvSpPr>
      <dsp:spPr>
        <a:xfrm rot="10800000">
          <a:off x="2957047" y="1828599"/>
          <a:ext cx="2529363" cy="144799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/>
            <a:t>앨브엣지</a:t>
          </a:r>
          <a:r>
            <a:rPr lang="en-US" altLang="ko-KR" sz="1200" kern="1200" dirty="0" smtClean="0"/>
            <a:t>-L</a:t>
          </a:r>
          <a:r>
            <a:rPr lang="ko-KR" altLang="en-US" sz="1200" kern="1200" dirty="0" smtClean="0"/>
            <a:t>형</a:t>
          </a:r>
          <a:endParaRPr lang="en-US" altLang="ko-KR" sz="1200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>
              <a:solidFill>
                <a:schemeClr val="tx2"/>
              </a:solidFill>
            </a:rPr>
            <a:t>보편적이며</a:t>
          </a:r>
          <a:r>
            <a:rPr lang="en-US" altLang="ko-KR" sz="800" kern="1200" dirty="0" smtClean="0">
              <a:solidFill>
                <a:schemeClr val="tx2"/>
              </a:solidFill>
            </a:rPr>
            <a:t>, </a:t>
          </a:r>
          <a:r>
            <a:rPr lang="ko-KR" altLang="en-US" sz="800" b="1" kern="1200" dirty="0" smtClean="0">
              <a:solidFill>
                <a:schemeClr val="tx2"/>
              </a:solidFill>
            </a:rPr>
            <a:t>블록포장</a:t>
          </a:r>
          <a:r>
            <a:rPr lang="ko-KR" altLang="en-US" sz="800" kern="1200" dirty="0" smtClean="0">
              <a:solidFill>
                <a:schemeClr val="tx2"/>
              </a:solidFill>
            </a:rPr>
            <a:t>에 </a:t>
          </a:r>
          <a:r>
            <a:rPr lang="ko-KR" altLang="en-US" sz="800" b="1" kern="1200" dirty="0" smtClean="0">
              <a:solidFill>
                <a:schemeClr val="tx2"/>
              </a:solidFill>
            </a:rPr>
            <a:t>최적화</a:t>
          </a:r>
          <a:r>
            <a:rPr lang="ko-KR" altLang="en-US" sz="800" kern="1200" dirty="0" smtClean="0">
              <a:solidFill>
                <a:schemeClr val="tx2"/>
              </a:solidFill>
            </a:rPr>
            <a:t> 된 제품입니다</a:t>
          </a:r>
          <a:r>
            <a:rPr lang="en-US" altLang="ko-KR" sz="800" kern="1200" dirty="0" smtClean="0">
              <a:solidFill>
                <a:schemeClr val="tx2"/>
              </a:solidFill>
            </a:rPr>
            <a:t>.</a:t>
          </a: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>
              <a:solidFill>
                <a:schemeClr val="tx1"/>
              </a:solidFill>
            </a:rPr>
            <a:t>규격 </a:t>
          </a:r>
          <a:r>
            <a:rPr lang="en-US" altLang="ko-KR" sz="800" kern="1200" dirty="0" smtClean="0">
              <a:solidFill>
                <a:schemeClr val="tx1"/>
              </a:solidFill>
            </a:rPr>
            <a:t>: H42 x W32 x T2.0</a:t>
          </a: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800" kern="1200" dirty="0" smtClean="0">
              <a:solidFill>
                <a:schemeClr val="tx1"/>
              </a:solidFill>
            </a:rPr>
            <a:t>        H60 x W32 x T2.0</a:t>
          </a: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800" kern="1200" dirty="0" smtClean="0">
              <a:solidFill>
                <a:schemeClr val="tx1"/>
              </a:solidFill>
            </a:rPr>
            <a:t>        H78 x W32 x T2.0</a:t>
          </a: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800" kern="1200" dirty="0" smtClean="0">
              <a:solidFill>
                <a:schemeClr val="tx1"/>
              </a:solidFill>
            </a:rPr>
            <a:t>        H108 x W32 x T2.0</a:t>
          </a: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 dirty="0">
            <a:solidFill>
              <a:schemeClr val="tx2"/>
            </a:solidFill>
          </a:endParaRPr>
        </a:p>
      </dsp:txBody>
      <dsp:txXfrm rot="10800000">
        <a:off x="3001578" y="1828599"/>
        <a:ext cx="2440301" cy="1403462"/>
      </dsp:txXfrm>
    </dsp:sp>
    <dsp:sp modelId="{47F9278B-DD45-4D99-9714-8ED9A8B2666F}">
      <dsp:nvSpPr>
        <dsp:cNvPr id="0" name=""/>
        <dsp:cNvSpPr/>
      </dsp:nvSpPr>
      <dsp:spPr>
        <a:xfrm>
          <a:off x="5822918" y="380995"/>
          <a:ext cx="2529363" cy="12243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81299-4029-4B2F-9D94-0C56F7F65A16}">
      <dsp:nvSpPr>
        <dsp:cNvPr id="0" name=""/>
        <dsp:cNvSpPr/>
      </dsp:nvSpPr>
      <dsp:spPr>
        <a:xfrm rot="10800000">
          <a:off x="5822918" y="1828606"/>
          <a:ext cx="2529363" cy="144799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/>
            <a:t>앨브엣지</a:t>
          </a:r>
          <a:r>
            <a:rPr lang="en-US" altLang="ko-KR" sz="1200" kern="1200" dirty="0" smtClean="0"/>
            <a:t>-I</a:t>
          </a:r>
          <a:r>
            <a:rPr lang="ko-KR" altLang="en-US" sz="1200" kern="1200" dirty="0" smtClean="0"/>
            <a:t>형</a:t>
          </a:r>
          <a:endParaRPr lang="en-US" altLang="ko-KR" sz="1200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b="1" kern="1200" dirty="0" smtClean="0">
              <a:solidFill>
                <a:schemeClr val="tx2"/>
              </a:solidFill>
            </a:rPr>
            <a:t>녹지</a:t>
          </a:r>
          <a:r>
            <a:rPr lang="ko-KR" altLang="en-US" sz="800" kern="1200" dirty="0" smtClean="0">
              <a:solidFill>
                <a:schemeClr val="tx2"/>
              </a:solidFill>
            </a:rPr>
            <a:t> 및 </a:t>
          </a:r>
          <a:r>
            <a:rPr lang="ko-KR" altLang="en-US" sz="800" b="1" kern="1200" dirty="0" smtClean="0">
              <a:solidFill>
                <a:schemeClr val="tx2"/>
              </a:solidFill>
            </a:rPr>
            <a:t>포장재료 분리</a:t>
          </a:r>
          <a:r>
            <a:rPr lang="ko-KR" altLang="en-US" sz="800" kern="1200" dirty="0" smtClean="0">
              <a:solidFill>
                <a:schemeClr val="tx2"/>
              </a:solidFill>
            </a:rPr>
            <a:t>에 유리합니다</a:t>
          </a:r>
          <a:r>
            <a:rPr lang="en-US" altLang="ko-KR" sz="800" kern="1200" dirty="0" smtClean="0">
              <a:solidFill>
                <a:schemeClr val="tx2"/>
              </a:solidFill>
            </a:rPr>
            <a:t>.</a:t>
          </a: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규격 </a:t>
          </a:r>
          <a:r>
            <a:rPr lang="en-US" altLang="ko-KR" sz="800" kern="1200" dirty="0" smtClean="0"/>
            <a:t>: H125 x T1.5</a:t>
          </a: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800" kern="1200" dirty="0" smtClean="0"/>
            <a:t>        H178 x T2.0</a:t>
          </a:r>
          <a:endParaRPr lang="ko-KR" altLang="en-US" sz="800" kern="1200" dirty="0"/>
        </a:p>
      </dsp:txBody>
      <dsp:txXfrm rot="10800000">
        <a:off x="5867449" y="1828606"/>
        <a:ext cx="2440301" cy="1403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2017-11-28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30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2017-11-28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451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2017-11-28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51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2017-11-28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0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2017-11-28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52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2017-11-28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27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2017-11-28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60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2017-11-28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79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2017-11-28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7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2017-11-28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0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2017-11-28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55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7334-A3B6-4E6C-B4DC-E73F5DC5DA02}" type="datetimeFigureOut">
              <a:rPr lang="ko-KR" altLang="en-US" smtClean="0"/>
              <a:t>2017-11-28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9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.19\환경생태사업부 (j)\3.영업\2017년 영업\8.설계영업\7.대우건설 엣지류 대안설계\컬러링_2\엣지 구간별 시공 단면도(지상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671"/>
          <a:stretch/>
        </p:blipFill>
        <p:spPr bwMode="auto">
          <a:xfrm>
            <a:off x="0" y="762000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4180577793"/>
              </p:ext>
            </p:extLst>
          </p:nvPr>
        </p:nvGraphicFramePr>
        <p:xfrm>
          <a:off x="457200" y="3429000"/>
          <a:ext cx="8610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152400" y="53975"/>
            <a:ext cx="5943600" cy="631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dirty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포장종류별 </a:t>
            </a:r>
            <a:r>
              <a:rPr lang="ko-KR" altLang="en-US" sz="2400" b="1" dirty="0" err="1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엣지</a:t>
            </a:r>
            <a:r>
              <a:rPr lang="ko-KR" altLang="en-US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 단면도</a:t>
            </a:r>
            <a:r>
              <a:rPr lang="en-US" altLang="ko-KR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(</a:t>
            </a:r>
            <a:r>
              <a:rPr lang="ko-KR" altLang="en-US" sz="2400" b="1" dirty="0" err="1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지상부</a:t>
            </a:r>
            <a:r>
              <a:rPr lang="en-US" altLang="ko-KR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)</a:t>
            </a:r>
            <a:endParaRPr lang="ko-KR" altLang="en-US" sz="2400" b="1" dirty="0">
              <a:solidFill>
                <a:schemeClr val="tx2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844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1.19\환경생태사업부 (j)\3.영업\2017년 영업\8.설계영업\7.대우건설 엣지류 대안설계\컬러링_2\엣지 구간별 시공 단면도(옥상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" y="612776"/>
            <a:ext cx="9088012" cy="34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2400" y="53975"/>
            <a:ext cx="5943600" cy="631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dirty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포장종류별 </a:t>
            </a:r>
            <a:r>
              <a:rPr lang="ko-KR" altLang="en-US" sz="2400" b="1" dirty="0" err="1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엣지</a:t>
            </a:r>
            <a:r>
              <a:rPr lang="ko-KR" altLang="en-US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 단면도</a:t>
            </a:r>
            <a:r>
              <a:rPr lang="en-US" altLang="ko-KR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(</a:t>
            </a:r>
            <a:r>
              <a:rPr lang="ko-KR" altLang="en-US" sz="2400" b="1" dirty="0" err="1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옥상부</a:t>
            </a:r>
            <a:r>
              <a:rPr lang="en-US" altLang="ko-KR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)</a:t>
            </a:r>
            <a:endParaRPr lang="ko-KR" altLang="en-US" sz="2400" b="1" dirty="0">
              <a:solidFill>
                <a:schemeClr val="tx2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5"/>
          <a:stretch/>
        </p:blipFill>
        <p:spPr>
          <a:xfrm>
            <a:off x="609600" y="4321834"/>
            <a:ext cx="4191000" cy="207896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42" y="3870825"/>
            <a:ext cx="3843138" cy="292893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09600" y="6400800"/>
            <a:ext cx="434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 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루프엣지</a:t>
            </a:r>
            <a:r>
              <a:rPr lang="en-US" altLang="ko-KR" sz="800" dirty="0" smtClean="0">
                <a:solidFill>
                  <a:schemeClr val="tx1"/>
                </a:solidFill>
              </a:rPr>
              <a:t>100   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루프엣지</a:t>
            </a:r>
            <a:r>
              <a:rPr lang="en-US" altLang="ko-KR" sz="800" dirty="0" smtClean="0">
                <a:solidFill>
                  <a:schemeClr val="tx1"/>
                </a:solidFill>
              </a:rPr>
              <a:t>125 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루프엣지</a:t>
            </a:r>
            <a:r>
              <a:rPr lang="en-US" altLang="ko-KR" sz="800" dirty="0" smtClean="0">
                <a:solidFill>
                  <a:schemeClr val="tx1"/>
                </a:solidFill>
              </a:rPr>
              <a:t>150  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루프엣지</a:t>
            </a:r>
            <a:r>
              <a:rPr lang="en-US" altLang="ko-KR" sz="800" dirty="0" smtClean="0">
                <a:solidFill>
                  <a:schemeClr val="tx1"/>
                </a:solidFill>
              </a:rPr>
              <a:t>182 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루프엣지</a:t>
            </a:r>
            <a:r>
              <a:rPr lang="en-US" altLang="ko-KR" sz="800" dirty="0" smtClean="0">
                <a:solidFill>
                  <a:schemeClr val="tx1"/>
                </a:solidFill>
              </a:rPr>
              <a:t>220 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루프엣지</a:t>
            </a:r>
            <a:r>
              <a:rPr lang="en-US" altLang="ko-KR" sz="800" dirty="0" smtClean="0">
                <a:solidFill>
                  <a:schemeClr val="tx1"/>
                </a:solidFill>
              </a:rPr>
              <a:t>300           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34000" y="6400800"/>
            <a:ext cx="3733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 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루프엣지</a:t>
            </a:r>
            <a:r>
              <a:rPr lang="en-US" altLang="ko-KR" sz="800" dirty="0" smtClean="0">
                <a:solidFill>
                  <a:schemeClr val="tx1"/>
                </a:solidFill>
              </a:rPr>
              <a:t>330                       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루프엣지</a:t>
            </a:r>
            <a:r>
              <a:rPr lang="en-US" altLang="ko-KR" sz="800" dirty="0" smtClean="0">
                <a:solidFill>
                  <a:schemeClr val="tx1"/>
                </a:solidFill>
              </a:rPr>
              <a:t>230              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루프엣지</a:t>
            </a:r>
            <a:r>
              <a:rPr lang="en-US" altLang="ko-KR" sz="800" dirty="0" smtClean="0">
                <a:solidFill>
                  <a:schemeClr val="tx1"/>
                </a:solidFill>
              </a:rPr>
              <a:t>130  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59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106</Words>
  <Application>Microsoft Office PowerPoint</Application>
  <PresentationFormat>화면 슬라이드 쇼(4:3)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한설그린 HG저배수판30</dc:title>
  <dc:creator>Hanzdesign</dc:creator>
  <cp:lastModifiedBy>김은진A</cp:lastModifiedBy>
  <cp:revision>38</cp:revision>
  <cp:lastPrinted>2017-07-28T06:36:18Z</cp:lastPrinted>
  <dcterms:created xsi:type="dcterms:W3CDTF">2012-12-17T00:03:19Z</dcterms:created>
  <dcterms:modified xsi:type="dcterms:W3CDTF">2017-11-28T01:08:07Z</dcterms:modified>
</cp:coreProperties>
</file>